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58" y="2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F1126-97B1-4FDB-839E-B9CFB8829CFE}" type="datetimeFigureOut">
              <a:rPr lang="en-US" smtClean="0"/>
              <a:t>07/03/2024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2033E-3E35-4A83-9528-92C342BDA4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6100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F1126-97B1-4FDB-839E-B9CFB8829CFE}" type="datetimeFigureOut">
              <a:rPr lang="en-US" smtClean="0"/>
              <a:t>07/03/2024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2033E-3E35-4A83-9528-92C342BDA4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5998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F1126-97B1-4FDB-839E-B9CFB8829CFE}" type="datetimeFigureOut">
              <a:rPr lang="en-US" smtClean="0"/>
              <a:t>07/03/2024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2033E-3E35-4A83-9528-92C342BDA4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396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F1126-97B1-4FDB-839E-B9CFB8829CFE}" type="datetimeFigureOut">
              <a:rPr lang="en-US" smtClean="0"/>
              <a:t>07/03/2024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2033E-3E35-4A83-9528-92C342BDA4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1397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F1126-97B1-4FDB-839E-B9CFB8829CFE}" type="datetimeFigureOut">
              <a:rPr lang="en-US" smtClean="0"/>
              <a:t>07/03/2024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2033E-3E35-4A83-9528-92C342BDA4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9166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F1126-97B1-4FDB-839E-B9CFB8829CFE}" type="datetimeFigureOut">
              <a:rPr lang="en-US" smtClean="0"/>
              <a:t>07/03/2024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2033E-3E35-4A83-9528-92C342BDA4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0531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F1126-97B1-4FDB-839E-B9CFB8829CFE}" type="datetimeFigureOut">
              <a:rPr lang="en-US" smtClean="0"/>
              <a:t>07/03/2024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2033E-3E35-4A83-9528-92C342BDA4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5363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F1126-97B1-4FDB-839E-B9CFB8829CFE}" type="datetimeFigureOut">
              <a:rPr lang="en-US" smtClean="0"/>
              <a:t>07/03/2024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2033E-3E35-4A83-9528-92C342BDA4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4330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F1126-97B1-4FDB-839E-B9CFB8829CFE}" type="datetimeFigureOut">
              <a:rPr lang="en-US" smtClean="0"/>
              <a:t>07/03/2024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2033E-3E35-4A83-9528-92C342BDA4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343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F1126-97B1-4FDB-839E-B9CFB8829CFE}" type="datetimeFigureOut">
              <a:rPr lang="en-US" smtClean="0"/>
              <a:t>07/03/2024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2033E-3E35-4A83-9528-92C342BDA4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4089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F1126-97B1-4FDB-839E-B9CFB8829CFE}" type="datetimeFigureOut">
              <a:rPr lang="en-US" smtClean="0"/>
              <a:t>07/03/2024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2033E-3E35-4A83-9528-92C342BDA4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7052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5F1126-97B1-4FDB-839E-B9CFB8829CFE}" type="datetimeFigureOut">
              <a:rPr lang="en-US" smtClean="0"/>
              <a:t>07/03/2024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D2033E-3E35-4A83-9528-92C342BDA4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56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l-GR" dirty="0" smtClean="0"/>
              <a:t>Παιδικό βιβλίο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00508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Τα αγαπημένα μου τεύχη: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87048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Άλλα βιβλία που μου αρέσουν: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 smtClean="0"/>
              <a:t>Καπετάν βράκας</a:t>
            </a:r>
          </a:p>
          <a:p>
            <a:r>
              <a:rPr lang="el-GR" smtClean="0"/>
              <a:t>Ποδοσφαιρόνια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20664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</TotalTime>
  <Words>16</Words>
  <Application>Microsoft Office PowerPoint</Application>
  <PresentationFormat>Widescreen</PresentationFormat>
  <Paragraphs>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Τα αγαπημένα μου τεύχη:</vt:lpstr>
      <vt:lpstr>Άλλα βιβλία που μου αρέσουν: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Teacher</dc:creator>
  <cp:lastModifiedBy>Teacher</cp:lastModifiedBy>
  <cp:revision>4</cp:revision>
  <dcterms:created xsi:type="dcterms:W3CDTF">2024-02-26T06:04:29Z</dcterms:created>
  <dcterms:modified xsi:type="dcterms:W3CDTF">2024-03-07T17:13:09Z</dcterms:modified>
</cp:coreProperties>
</file>