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66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9532-69E0-4C4A-A761-796C14BAD9A6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2AC5-5F0D-4DA8-8F99-337787DD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885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9532-69E0-4C4A-A761-796C14BAD9A6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2AC5-5F0D-4DA8-8F99-337787DD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752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9532-69E0-4C4A-A761-796C14BAD9A6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2AC5-5F0D-4DA8-8F99-337787DD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737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9532-69E0-4C4A-A761-796C14BAD9A6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2AC5-5F0D-4DA8-8F99-337787DD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805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9532-69E0-4C4A-A761-796C14BAD9A6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2AC5-5F0D-4DA8-8F99-337787DD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605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9532-69E0-4C4A-A761-796C14BAD9A6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2AC5-5F0D-4DA8-8F99-337787DD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510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9532-69E0-4C4A-A761-796C14BAD9A6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2AC5-5F0D-4DA8-8F99-337787DD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402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9532-69E0-4C4A-A761-796C14BAD9A6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2AC5-5F0D-4DA8-8F99-337787DD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088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9532-69E0-4C4A-A761-796C14BAD9A6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2AC5-5F0D-4DA8-8F99-337787DD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535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9532-69E0-4C4A-A761-796C14BAD9A6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2AC5-5F0D-4DA8-8F99-337787DD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523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9532-69E0-4C4A-A761-796C14BAD9A6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2AC5-5F0D-4DA8-8F99-337787DD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044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D9532-69E0-4C4A-A761-796C14BAD9A6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F2AC5-5F0D-4DA8-8F99-337787DD2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242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/>
              <a:t>Λύκος Ζαχαρίας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/>
              <a:t>Παιδική σειρά βιβλίων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933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Ο λύκος Ζαχαρίας και το μυστήριο του μουσείου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36700">
            <a:off x="5558768" y="1743582"/>
            <a:ext cx="4536131" cy="457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285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Ο λύκος Ζαχαρίας θέλει να αλλάξει χρώμα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3816" y="1847087"/>
            <a:ext cx="4777087" cy="4329875"/>
          </a:xfrm>
        </p:spPr>
        <p:txBody>
          <a:bodyPr/>
          <a:lstStyle/>
          <a:p>
            <a:r>
              <a:rPr lang="el-GR" dirty="0"/>
              <a:t>Τον μεγάλο μαύρο λύκο τον λένε Ζαχαρία.</a:t>
            </a:r>
            <a:r>
              <a:rPr lang="en-US" dirty="0"/>
              <a:t> </a:t>
            </a:r>
            <a:r>
              <a:rPr lang="el-GR" dirty="0"/>
              <a:t>Στον λύκο Ζαχαρία δεν αρέσει το χρώμα του.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845" y="1825625"/>
            <a:ext cx="4375927" cy="4402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827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6B90A-2341-D398-6528-D3CF48747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A4D6DF-7C97-959F-FD15-49777E356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818764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37</Words>
  <Application>Microsoft Office PowerPoint</Application>
  <PresentationFormat>Widescreen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Λύκος Ζαχαρίας</vt:lpstr>
      <vt:lpstr>Ο λύκος Ζαχαρίας και το μυστήριο του μουσείου</vt:lpstr>
      <vt:lpstr>Ο λύκος Ζαχαρίας θέλει να αλλάξει χρώμα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Teacher</dc:creator>
  <cp:lastModifiedBy>Νικόλαος Στρατής</cp:lastModifiedBy>
  <cp:revision>9</cp:revision>
  <dcterms:created xsi:type="dcterms:W3CDTF">2024-02-26T08:57:17Z</dcterms:created>
  <dcterms:modified xsi:type="dcterms:W3CDTF">2024-05-08T14:08:55Z</dcterms:modified>
</cp:coreProperties>
</file>